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06" r:id="rId9"/>
    <p:sldId id="449" r:id="rId10"/>
    <p:sldId id="448" r:id="rId11"/>
    <p:sldId id="452" r:id="rId12"/>
    <p:sldId id="450" r:id="rId13"/>
    <p:sldId id="451" r:id="rId14"/>
    <p:sldId id="445" r:id="rId15"/>
    <p:sldId id="446" r:id="rId16"/>
    <p:sldId id="444" r:id="rId17"/>
    <p:sldId id="443" r:id="rId18"/>
    <p:sldId id="396" r:id="rId19"/>
    <p:sldId id="407" r:id="rId20"/>
    <p:sldId id="43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97" d="100"/>
          <a:sy n="97" d="100"/>
        </p:scale>
        <p:origin x="174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0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34.jpeg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3.emf"/><Relationship Id="rId10" Type="http://schemas.openxmlformats.org/officeDocument/2006/relationships/image" Target="../media/image40.emf"/><Relationship Id="rId4" Type="http://schemas.openxmlformats.org/officeDocument/2006/relationships/image" Target="../media/image34.jpeg"/><Relationship Id="rId9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0756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1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686800" cy="61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3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79" y="1417638"/>
            <a:ext cx="7401642" cy="49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535" y="0"/>
            <a:ext cx="8229600" cy="1143000"/>
          </a:xfrm>
        </p:spPr>
        <p:txBody>
          <a:bodyPr/>
          <a:lstStyle/>
          <a:p>
            <a:r>
              <a:rPr lang="en-US" dirty="0" smtClean="0"/>
              <a:t>Spatial CV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838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0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Occ:Pres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7200" y="849408"/>
            <a:ext cx="8191453" cy="5842402"/>
            <a:chOff x="457200" y="849408"/>
            <a:chExt cx="8191453" cy="58424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849408"/>
              <a:ext cx="8191453" cy="584240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85888" t="34593" r="2149" b="44497"/>
            <a:stretch/>
          </p:blipFill>
          <p:spPr>
            <a:xfrm>
              <a:off x="5638800" y="4572000"/>
              <a:ext cx="821002" cy="9175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79803" t="40887" r="1672" b="48227"/>
            <a:stretch/>
          </p:blipFill>
          <p:spPr>
            <a:xfrm>
              <a:off x="5638800" y="4116331"/>
              <a:ext cx="1752601" cy="467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Pres:Notrans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8" y="228600"/>
            <a:ext cx="8966200" cy="6278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5888" t="34593" r="2149" b="44497"/>
          <a:stretch/>
        </p:blipFill>
        <p:spPr>
          <a:xfrm>
            <a:off x="5791200" y="4343400"/>
            <a:ext cx="821002" cy="917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8960" t="40517" r="1733" b="48815"/>
          <a:stretch/>
        </p:blipFill>
        <p:spPr>
          <a:xfrm>
            <a:off x="5836655" y="3920802"/>
            <a:ext cx="1767845" cy="4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191 </a:t>
            </a:r>
            <a:r>
              <a:rPr lang="en-US" dirty="0"/>
              <a:t>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 smtClean="0"/>
              <a:t>&gt; 59 </a:t>
            </a:r>
            <a:r>
              <a:rPr lang="en-US" dirty="0"/>
              <a:t>presences across the range</a:t>
            </a:r>
          </a:p>
          <a:p>
            <a:r>
              <a:rPr lang="en-US" dirty="0" smtClean="0"/>
              <a:t>1004 </a:t>
            </a:r>
            <a:r>
              <a:rPr lang="en-US" dirty="0"/>
              <a:t>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 smtClean="0"/>
              <a:t>1004 </a:t>
            </a:r>
            <a:r>
              <a:rPr lang="en-US" dirty="0"/>
              <a:t>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6188" y="0"/>
            <a:ext cx="11091232" cy="6898785"/>
            <a:chOff x="76188" y="0"/>
            <a:chExt cx="11091232" cy="6898785"/>
          </a:xfrm>
        </p:grpSpPr>
        <p:sp>
          <p:nvSpPr>
            <p:cNvPr id="12" name="Rectangle 11"/>
            <p:cNvSpPr/>
            <p:nvPr/>
          </p:nvSpPr>
          <p:spPr>
            <a:xfrm>
              <a:off x="252826" y="761999"/>
              <a:ext cx="130970" cy="105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188" y="0"/>
              <a:ext cx="11091232" cy="6898785"/>
              <a:chOff x="76188" y="0"/>
              <a:chExt cx="11091232" cy="689878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6188" y="0"/>
                <a:ext cx="11091232" cy="6898785"/>
                <a:chOff x="76188" y="0"/>
                <a:chExt cx="11091232" cy="6898785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76188" y="0"/>
                  <a:ext cx="11091232" cy="6898785"/>
                  <a:chOff x="33968" y="1"/>
                  <a:chExt cx="11091232" cy="6898785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3980" y="1"/>
                    <a:ext cx="8202086" cy="658472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1204" t="18947" r="56835" b="51553"/>
                  <a:stretch/>
                </p:blipFill>
                <p:spPr>
                  <a:xfrm>
                    <a:off x="10058400" y="42121"/>
                    <a:ext cx="1066800" cy="1447800"/>
                  </a:xfrm>
                  <a:prstGeom prst="rect">
                    <a:avLst/>
                  </a:prstGeom>
                </p:spPr>
              </p:pic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33968" y="703048"/>
                    <a:ext cx="898286" cy="2503160"/>
                    <a:chOff x="5312" y="1071840"/>
                    <a:chExt cx="898286" cy="2503160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5312" y="1071840"/>
                      <a:ext cx="898286" cy="431945"/>
                      <a:chOff x="119938" y="678579"/>
                      <a:chExt cx="898286" cy="431945"/>
                    </a:xfrm>
                  </p:grpSpPr>
                  <p:grpSp>
                    <p:nvGrpSpPr>
                      <p:cNvPr id="26" name="Group 25"/>
                      <p:cNvGrpSpPr/>
                      <p:nvPr/>
                    </p:nvGrpSpPr>
                    <p:grpSpPr>
                      <a:xfrm>
                        <a:off x="119938" y="737530"/>
                        <a:ext cx="250042" cy="372994"/>
                        <a:chOff x="150142" y="807207"/>
                        <a:chExt cx="250042" cy="372994"/>
                      </a:xfrm>
                    </p:grpSpPr>
                    <p:grpSp>
                      <p:nvGrpSpPr>
                        <p:cNvPr id="22" name="Group 21"/>
                        <p:cNvGrpSpPr/>
                        <p:nvPr/>
                      </p:nvGrpSpPr>
                      <p:grpSpPr>
                        <a:xfrm>
                          <a:off x="150142" y="807207"/>
                          <a:ext cx="181300" cy="372994"/>
                          <a:chOff x="8410042" y="2762148"/>
                          <a:chExt cx="243378" cy="521192"/>
                        </a:xfrm>
                      </p:grpSpPr>
                      <p:pic>
                        <p:nvPicPr>
                          <p:cNvPr id="21" name="Picture 20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8335" t="70941" r="68853" b="18357"/>
                          <a:stretch/>
                        </p:blipFill>
                        <p:spPr>
                          <a:xfrm>
                            <a:off x="8410042" y="2762148"/>
                            <a:ext cx="243378" cy="1546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" name="Picture 17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3"/>
                          <a:srcRect l="32620" t="24507" r="65494" b="67744"/>
                          <a:stretch/>
                        </p:blipFill>
                        <p:spPr>
                          <a:xfrm>
                            <a:off x="8446447" y="2903013"/>
                            <a:ext cx="168171" cy="38032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5" name="Rectangle 24"/>
                        <p:cNvSpPr/>
                        <p:nvPr/>
                      </p:nvSpPr>
                      <p:spPr>
                        <a:xfrm>
                          <a:off x="323984" y="959803"/>
                          <a:ext cx="76200" cy="13075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09695" y="678579"/>
                        <a:ext cx="80852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 smtClean="0"/>
                          <a:t>≥5 Presence </a:t>
                        </a:r>
                        <a:endParaRPr lang="en-US" sz="800" dirty="0" smtClean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9525" y="2635236"/>
                      <a:ext cx="850515" cy="939764"/>
                      <a:chOff x="57304" y="2320224"/>
                      <a:chExt cx="850515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 smtClean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 smtClean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57304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 smtClean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74300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Temporal Occupancy</a:t>
                    </a:r>
                    <a:endParaRPr lang="en-US" dirty="0"/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014566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Presence/Absence</a:t>
                    </a:r>
                    <a:endParaRPr lang="en-US" dirty="0"/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774497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&gt;33% Presence</a:t>
                    </a:r>
                    <a:endParaRPr lang="en-US" dirty="0"/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859295" y="69585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 smtClean="0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843496" y="234676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GLM</a:t>
                    </a:r>
                    <a:endParaRPr lang="en-US" dirty="0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843496" y="397862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GAM</a:t>
                    </a:r>
                    <a:endParaRPr lang="en-US" dirty="0"/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843496" y="558190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RF</a:t>
                    </a:r>
                    <a:endParaRPr lang="en-US" dirty="0"/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632587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164645" y="810769"/>
                  <a:ext cx="82333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/>
                    <a:t>&lt;5 Presence</a:t>
                  </a:r>
                  <a:endParaRPr lang="en-US" sz="8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64645" y="926907"/>
                  <a:ext cx="60377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/>
                    <a:t>Absence</a:t>
                  </a:r>
                  <a:endParaRPr lang="en-US" sz="8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</a:t>
            </a:r>
            <a:r>
              <a:rPr lang="en-US" sz="2500" b="1" dirty="0" smtClean="0"/>
              <a:t>191 </a:t>
            </a:r>
            <a:r>
              <a:rPr lang="en-US" sz="2500" b="1" dirty="0"/>
              <a:t>focal species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4800" y="381000"/>
            <a:ext cx="8700848" cy="6214892"/>
            <a:chOff x="152400" y="608695"/>
            <a:chExt cx="8700848" cy="6214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608695"/>
              <a:ext cx="8700848" cy="62148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662108" y="4477134"/>
              <a:ext cx="738692" cy="82559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l="79803" t="40887" r="1672" b="48227"/>
            <a:stretch/>
          </p:blipFill>
          <p:spPr>
            <a:xfrm>
              <a:off x="5662109" y="4056090"/>
              <a:ext cx="1576892" cy="421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</a:t>
            </a:r>
            <a:r>
              <a:rPr lang="en-US" sz="2500" b="1" dirty="0" smtClean="0"/>
              <a:t>191 </a:t>
            </a:r>
            <a:r>
              <a:rPr lang="en-US" sz="2500" b="1" dirty="0"/>
              <a:t>focal species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8600" y="304800"/>
            <a:ext cx="8960855" cy="6400611"/>
            <a:chOff x="183145" y="304800"/>
            <a:chExt cx="8960855" cy="64006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145" y="304800"/>
              <a:ext cx="8960855" cy="64006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791200" y="4388761"/>
              <a:ext cx="821002" cy="91759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78960" t="40517" r="1733" b="48815"/>
          <a:stretch/>
        </p:blipFill>
        <p:spPr>
          <a:xfrm>
            <a:off x="5836655" y="3920802"/>
            <a:ext cx="1767845" cy="4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8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79037</TotalTime>
  <Words>446</Words>
  <Application>Microsoft Office PowerPoint</Application>
  <PresentationFormat>On-screen Show (4:3)</PresentationFormat>
  <Paragraphs>125</Paragraphs>
  <Slides>20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CV</vt:lpstr>
      <vt:lpstr>Spatial CV</vt:lpstr>
      <vt:lpstr>5 year Occ:Pres</vt:lpstr>
      <vt:lpstr>5 year Pres:Notrans</vt:lpstr>
      <vt:lpstr>PowerPoint Presentation</vt:lpstr>
      <vt:lpstr>PowerPoint Presentation</vt:lpstr>
      <vt:lpstr>Next Steps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953</cp:revision>
  <dcterms:created xsi:type="dcterms:W3CDTF">2016-02-25T15:43:59Z</dcterms:created>
  <dcterms:modified xsi:type="dcterms:W3CDTF">2019-10-14T20:16:54Z</dcterms:modified>
</cp:coreProperties>
</file>